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ooper Hewitt" charset="1" panose="00000000000000000000"/>
      <p:regular r:id="rId10"/>
    </p:embeddedFont>
    <p:embeddedFont>
      <p:font typeface="Cooper Hewitt Bold" charset="1" panose="00000000000000000000"/>
      <p:regular r:id="rId11"/>
    </p:embeddedFont>
    <p:embeddedFont>
      <p:font typeface="Cooper Hewitt Italics" charset="1" panose="00000000000000000000"/>
      <p:regular r:id="rId12"/>
    </p:embeddedFont>
    <p:embeddedFont>
      <p:font typeface="Cooper Hewitt Bold Italics" charset="1" panose="00000000000000000000"/>
      <p:regular r:id="rId13"/>
    </p:embeddedFont>
    <p:embeddedFont>
      <p:font typeface="Rumba" charset="1" panose="000005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733" r="0" b="7733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896988" y="2314575"/>
            <a:ext cx="12494025" cy="5657850"/>
            <a:chOff x="0" y="0"/>
            <a:chExt cx="4226374" cy="19138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26374" cy="1913890"/>
            </a:xfrm>
            <a:custGeom>
              <a:avLst/>
              <a:gdLst/>
              <a:ahLst/>
              <a:cxnLst/>
              <a:rect r="r" b="b" t="t" l="l"/>
              <a:pathLst>
                <a:path h="1913890" w="4226374">
                  <a:moveTo>
                    <a:pt x="0" y="0"/>
                  </a:moveTo>
                  <a:lnTo>
                    <a:pt x="4226374" y="0"/>
                  </a:lnTo>
                  <a:lnTo>
                    <a:pt x="422637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5757">
                <a:alpha val="49804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611668" y="2314575"/>
            <a:ext cx="1023712" cy="5657850"/>
            <a:chOff x="0" y="0"/>
            <a:chExt cx="346293" cy="19138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46293" cy="1913890"/>
            </a:xfrm>
            <a:custGeom>
              <a:avLst/>
              <a:gdLst/>
              <a:ahLst/>
              <a:cxnLst/>
              <a:rect r="r" b="b" t="t" l="l"/>
              <a:pathLst>
                <a:path h="1913890" w="346293">
                  <a:moveTo>
                    <a:pt x="0" y="0"/>
                  </a:moveTo>
                  <a:lnTo>
                    <a:pt x="346293" y="0"/>
                  </a:lnTo>
                  <a:lnTo>
                    <a:pt x="34629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5757">
                <a:alpha val="49804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6856036" y="2314575"/>
            <a:ext cx="760782" cy="5657850"/>
            <a:chOff x="0" y="0"/>
            <a:chExt cx="257351" cy="19138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7351" cy="1913890"/>
            </a:xfrm>
            <a:custGeom>
              <a:avLst/>
              <a:gdLst/>
              <a:ahLst/>
              <a:cxnLst/>
              <a:rect r="r" b="b" t="t" l="l"/>
              <a:pathLst>
                <a:path h="1913890" w="257351">
                  <a:moveTo>
                    <a:pt x="0" y="0"/>
                  </a:moveTo>
                  <a:lnTo>
                    <a:pt x="257351" y="0"/>
                  </a:lnTo>
                  <a:lnTo>
                    <a:pt x="25735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5757">
                <a:alpha val="49804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7837474" y="2314575"/>
            <a:ext cx="450526" cy="5657850"/>
            <a:chOff x="0" y="0"/>
            <a:chExt cx="152400" cy="191389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240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52400">
                  <a:moveTo>
                    <a:pt x="0" y="0"/>
                  </a:moveTo>
                  <a:lnTo>
                    <a:pt x="152400" y="0"/>
                  </a:lnTo>
                  <a:lnTo>
                    <a:pt x="15240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5757">
                <a:alpha val="49804"/>
              </a:srgbClr>
            </a:solidFill>
          </p:spPr>
        </p:sp>
      </p:grpSp>
      <p:grpSp>
        <p:nvGrpSpPr>
          <p:cNvPr name="Group 11" id="11"/>
          <p:cNvGrpSpPr/>
          <p:nvPr/>
        </p:nvGrpSpPr>
        <p:grpSpPr>
          <a:xfrm rot="-10800000">
            <a:off x="1652620" y="2314575"/>
            <a:ext cx="1023712" cy="5657850"/>
            <a:chOff x="0" y="0"/>
            <a:chExt cx="346293" cy="191389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46293" cy="1913890"/>
            </a:xfrm>
            <a:custGeom>
              <a:avLst/>
              <a:gdLst/>
              <a:ahLst/>
              <a:cxnLst/>
              <a:rect r="r" b="b" t="t" l="l"/>
              <a:pathLst>
                <a:path h="1913890" w="346293">
                  <a:moveTo>
                    <a:pt x="0" y="0"/>
                  </a:moveTo>
                  <a:lnTo>
                    <a:pt x="346293" y="0"/>
                  </a:lnTo>
                  <a:lnTo>
                    <a:pt x="34629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5757">
                <a:alpha val="49804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-10800000">
            <a:off x="671181" y="2314575"/>
            <a:ext cx="760782" cy="5657850"/>
            <a:chOff x="0" y="0"/>
            <a:chExt cx="257351" cy="191389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57351" cy="1913890"/>
            </a:xfrm>
            <a:custGeom>
              <a:avLst/>
              <a:gdLst/>
              <a:ahLst/>
              <a:cxnLst/>
              <a:rect r="r" b="b" t="t" l="l"/>
              <a:pathLst>
                <a:path h="1913890" w="257351">
                  <a:moveTo>
                    <a:pt x="0" y="0"/>
                  </a:moveTo>
                  <a:lnTo>
                    <a:pt x="257351" y="0"/>
                  </a:lnTo>
                  <a:lnTo>
                    <a:pt x="25735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5757">
                <a:alpha val="49804"/>
              </a:srgbClr>
            </a:solidFill>
          </p:spPr>
        </p:sp>
      </p:grpSp>
      <p:grpSp>
        <p:nvGrpSpPr>
          <p:cNvPr name="Group 15" id="15"/>
          <p:cNvGrpSpPr/>
          <p:nvPr/>
        </p:nvGrpSpPr>
        <p:grpSpPr>
          <a:xfrm rot="-10800000">
            <a:off x="0" y="2314575"/>
            <a:ext cx="450526" cy="5657850"/>
            <a:chOff x="0" y="0"/>
            <a:chExt cx="152400" cy="19138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240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52400">
                  <a:moveTo>
                    <a:pt x="0" y="0"/>
                  </a:moveTo>
                  <a:lnTo>
                    <a:pt x="152400" y="0"/>
                  </a:lnTo>
                  <a:lnTo>
                    <a:pt x="15240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5757">
                <a:alpha val="49804"/>
              </a:srgbClr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7710292" y="8475054"/>
            <a:ext cx="2867416" cy="1175641"/>
          </a:xfrm>
          <a:custGeom>
            <a:avLst/>
            <a:gdLst/>
            <a:ahLst/>
            <a:cxnLst/>
            <a:rect r="r" b="b" t="t" l="l"/>
            <a:pathLst>
              <a:path h="1175641" w="2867416">
                <a:moveTo>
                  <a:pt x="0" y="0"/>
                </a:moveTo>
                <a:lnTo>
                  <a:pt x="2867416" y="0"/>
                </a:lnTo>
                <a:lnTo>
                  <a:pt x="2867416" y="1175640"/>
                </a:lnTo>
                <a:lnTo>
                  <a:pt x="0" y="117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302594" y="2360985"/>
            <a:ext cx="13682813" cy="266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49"/>
              </a:lnSpc>
              <a:spcBef>
                <a:spcPct val="0"/>
              </a:spcBef>
            </a:pPr>
            <a:r>
              <a:rPr lang="en-US" sz="13392">
                <a:solidFill>
                  <a:srgbClr val="FFFFFF"/>
                </a:solidFill>
                <a:latin typeface="Cooper Hewitt Bold"/>
              </a:rPr>
              <a:t>VOCATION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05329" y="5138868"/>
            <a:ext cx="8277341" cy="2436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 spc="969">
                <a:solidFill>
                  <a:srgbClr val="FFFFFF"/>
                </a:solidFill>
                <a:latin typeface="Cooper Hewitt"/>
              </a:rPr>
              <a:t>CORE RE MODULE</a:t>
            </a:r>
          </a:p>
          <a:p>
            <a:pPr algn="ctr">
              <a:lnSpc>
                <a:spcPts val="377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 spc="969">
                <a:solidFill>
                  <a:srgbClr val="FFFFFF"/>
                </a:solidFill>
                <a:latin typeface="Cooper Hewitt Bold"/>
              </a:rPr>
              <a:t>LESSON SIX</a:t>
            </a:r>
          </a:p>
          <a:p>
            <a:pPr algn="ctr">
              <a:lnSpc>
                <a:spcPts val="3779"/>
              </a:lnSpc>
            </a:pPr>
            <a:r>
              <a:rPr lang="en-US" sz="2699" spc="969">
                <a:solidFill>
                  <a:srgbClr val="FFFFFF"/>
                </a:solidFill>
                <a:latin typeface="Cooper Hewitt Bold"/>
              </a:rPr>
              <a:t>GUEST SPEAKER/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969">
                <a:solidFill>
                  <a:srgbClr val="FFFFFF"/>
                </a:solidFill>
                <a:latin typeface="Cooper Hewitt Bold"/>
              </a:rPr>
              <a:t>ASSESSMENT PREPARATION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4F65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01121" y="809625"/>
            <a:ext cx="7944842" cy="194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959"/>
              </a:lnSpc>
            </a:pPr>
            <a:r>
              <a:rPr lang="en-US" sz="11399">
                <a:solidFill>
                  <a:srgbClr val="FFFFFF"/>
                </a:solidFill>
                <a:latin typeface="Rumba"/>
              </a:rPr>
              <a:t>Today we Welcome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323015" y="6804415"/>
            <a:ext cx="11641970" cy="1972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FFFFFF"/>
                </a:solidFill>
                <a:latin typeface="Cooper Hewitt"/>
              </a:rPr>
              <a:t>Write down in your workbook some notes on our speaker today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431631" y="4171834"/>
            <a:ext cx="7083822" cy="1190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  <a:spcBef>
                <a:spcPct val="0"/>
              </a:spcBef>
            </a:pPr>
            <a:r>
              <a:rPr lang="en-US" sz="5999" u="none">
                <a:solidFill>
                  <a:srgbClr val="FFFFFF"/>
                </a:solidFill>
                <a:latin typeface="Cooper Hewitt Italics"/>
              </a:rPr>
              <a:t>Add name of speaker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DAFjL0KJwR8</dc:identifier>
  <dcterms:modified xsi:type="dcterms:W3CDTF">2011-08-01T06:04:30Z</dcterms:modified>
  <cp:revision>1</cp:revision>
  <dc:title>Lesson 6 Guest Spekaer</dc:title>
</cp:coreProperties>
</file>